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56" r:id="rId3"/>
    <p:sldId id="259" r:id="rId4"/>
    <p:sldId id="258" r:id="rId5"/>
    <p:sldId id="262" r:id="rId6"/>
    <p:sldId id="263" r:id="rId7"/>
    <p:sldId id="275" r:id="rId8"/>
    <p:sldId id="264" r:id="rId9"/>
    <p:sldId id="265" r:id="rId10"/>
    <p:sldId id="266" r:id="rId11"/>
    <p:sldId id="276" r:id="rId12"/>
    <p:sldId id="277" r:id="rId13"/>
    <p:sldId id="260" r:id="rId14"/>
    <p:sldId id="278" r:id="rId15"/>
    <p:sldId id="272" r:id="rId16"/>
    <p:sldId id="268" r:id="rId17"/>
    <p:sldId id="267" r:id="rId18"/>
    <p:sldId id="261" r:id="rId19"/>
    <p:sldId id="274" r:id="rId20"/>
    <p:sldId id="270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5EB6CE-9B9B-415F-9A42-A5809F32A991}">
          <p14:sldIdLst>
            <p14:sldId id="257"/>
            <p14:sldId id="256"/>
            <p14:sldId id="259"/>
            <p14:sldId id="258"/>
            <p14:sldId id="262"/>
            <p14:sldId id="263"/>
          </p14:sldIdLst>
        </p14:section>
        <p14:section name="Untitled Section" id="{E0B029AC-1BC7-4B3D-9115-3FFB46B7D5E2}">
          <p14:sldIdLst>
            <p14:sldId id="275"/>
            <p14:sldId id="264"/>
            <p14:sldId id="265"/>
            <p14:sldId id="266"/>
            <p14:sldId id="276"/>
            <p14:sldId id="277"/>
            <p14:sldId id="260"/>
            <p14:sldId id="278"/>
            <p14:sldId id="272"/>
            <p14:sldId id="268"/>
            <p14:sldId id="267"/>
            <p14:sldId id="261"/>
            <p14:sldId id="274"/>
            <p14:sldId id="270"/>
            <p14:sldId id="279"/>
            <p14:sldId id="280"/>
          </p14:sldIdLst>
        </p14:section>
        <p14:section name="Untitled Section" id="{1E93D376-46EC-4016-8E54-A2393C9F533E}">
          <p14:sldIdLst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7" d="100"/>
          <a:sy n="67" d="100"/>
        </p:scale>
        <p:origin x="-14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130B5-F3DC-48AD-919C-771DA1F2A809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7DB38-74CD-4C95-A1D7-B4C1801D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7DB38-74CD-4C95-A1D7-B4C1801D50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0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7DB38-74CD-4C95-A1D7-B4C1801D50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88675"/>
      </p:ext>
    </p:extLst>
  </p:cSld>
  <p:clrMapOvr>
    <a:masterClrMapping/>
  </p:clrMapOvr>
  <p:transition spd="slow">
    <p:push dir="u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670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কয়েকটি বাণিজ্যিক ব্যাংক হল: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780" y="2057400"/>
            <a:ext cx="272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সোনালী 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057400"/>
            <a:ext cx="2472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রুপালী ব্যাংক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অগ্রনী ব্যাংক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962400"/>
            <a:ext cx="2425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জনতা ব্যাংক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ব্যাংকের প্রধান কার্যাবলি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286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বাণিজ্যিক বাংকের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 ও অন্যান্য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কার্যাবলি লিখ।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76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বাণিজ্যিক ব্যাংকের বিষেশ কার্যাবলি: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১ চলতি হিসাব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২ সঞ্চয়ী হিসাব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৩ স্থায়ী হিসাব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৪ বিমা সঞ্চয়ী হিসাব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৫ ডিপোজিট পেনশন স্কিম হিসাব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৬ ঋন আমানতি হিসাব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বাণিজ্যিক ব্যাংকের প্রধান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কার্যাবলি: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আমানত গ্রহণ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সুদ প্রদান করা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ঋণ দান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সুদ গ্রহন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 বিনিময় মাধ্যম সৃষ্টি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৪ আন্তর্জাতিক বাণিজ্যে সহায়তা 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78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9352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" y="614362"/>
            <a:ext cx="9101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ভিডিওটি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7585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উপরিউক্ত  কার্যাবলির  পাশাপাশি বাণিজ্যিক  ব্যাংক যে সব আধুনিক সেবা দান করে থাকে তা নিম্ন দেয়া হল: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133600"/>
            <a:ext cx="3201543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2136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472625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ক্রেডিট কার্ড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এ, টি, এম, কার্ড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93" y="2152700"/>
            <a:ext cx="3201543" cy="234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3962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ব্যাংকিং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283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 এম এস ব্যাংকিং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10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ব্যাংকিং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019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838200"/>
            <a:ext cx="5513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নিচের ছবি গুলো লক্ষ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4729316" cy="331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46" y="35256"/>
            <a:ext cx="4374107" cy="3282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543"/>
            <a:ext cx="4722389" cy="3540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46" y="3361305"/>
            <a:ext cx="4374107" cy="3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02695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94" y="0"/>
            <a:ext cx="42635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" y="3810000"/>
            <a:ext cx="4866195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94" y="3829597"/>
            <a:ext cx="4263500" cy="30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সর্বিক উন্নয়নে বাণিজ্যিক বাংকের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ভূমিকা কি তা মূল্যায়ন কর।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516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সিকদার মোঃ শাজিদুর জাহান</a:t>
            </a:r>
          </a:p>
          <a:p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শৈলকুপা, ঝিনাইদাহ।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62200"/>
            <a:ext cx="1676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50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দেশের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সর্বিক উন্নয়নে বাণিজ্যিক বাংকের ভূমিকা 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7315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আমানত গ্রহন ও সুদ প্রদান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কর্মসংস্থান সৃষ্টি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সঞ্চয় প্রবনতা সৃষ্টি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ক্ষেত্রে সহায়তা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পশুপালনে সহায়তা প্রদান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কুটির শিল্পে সহায়তা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রাস্তাসংস্কারে সরকারকে সহায়তা মূলক ঋণ প্রদান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ব্রীজ, কালভার্ট নির্মাণে সরকারকে সহায়তা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শিল্প স্থাপনে ঋণ দান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বন্যার্দু্গতদের সহায়তা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সিডর,জলোচ্ছ্বাস ও বিভিন্ন প্রাকৃতিক দূর্যোগে আর্থিক সহায়তা প্রদান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  মূল্যায়ন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বাণিজ্যিক ব্যাংকের একটি প্রতিনিধিত্বমূলক কার্যাবলি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দেশের উন্নয়নে বাণিজ্যিক ব্যাংক যেসব কাজ করে তার দুইটি উদাহরন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 বাড়ির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দেশের শিল্পের প্রসারে বাণিজ্যিক ব্যাংকের ভূমিকা মূল্যায়ন কর।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447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বিষয়- ফিন্যান্স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শ্রেণী- নবম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বিষয়বস্তু- বাণিজ্যিক ব্যাংক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বাণিজ্যিক ব্যাংকের  সংজ্ঞা বলতে পারবে।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 বাণিজ্যিক ব্যাংকের নাম বলতে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বাণিজ্যিক ব্যাংকের কার্যাবলী ব্যাখ্যা করতে পারবে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 সর্বিক উন্নয়নে বাণিজ্যিক বাংকের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মূ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57"/>
            <a:ext cx="4509442" cy="350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68503"/>
            <a:ext cx="4516582" cy="3512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4572000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" y="3581401"/>
            <a:ext cx="4509442" cy="3276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4895165"/>
            <a:ext cx="1499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9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562600"/>
            <a:ext cx="3087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বাণিজ্যিক 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আজকের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বাণিজ্যিক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বাণিজ্যিক ব্যাংক একটি মুনাফাভিত্তিক আর্থিক প্রতিষ্ঠান, যা অর্থের লেনদেন ও আদান-প্রদানের মাধ্যমে মুনাফা অর্জন করে থাকে।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4860" y="762000"/>
            <a:ext cx="2786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619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কয়েকটি বাণিজ্যিক ব্যাংকের নাম লিখ?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347</Words>
  <Application>Microsoft Office PowerPoint</Application>
  <PresentationFormat>On-screen Show (4:3)</PresentationFormat>
  <Paragraphs>75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TSS</dc:creator>
  <cp:lastModifiedBy>TSS</cp:lastModifiedBy>
  <cp:revision>199</cp:revision>
  <dcterms:created xsi:type="dcterms:W3CDTF">2006-08-16T00:00:00Z</dcterms:created>
  <dcterms:modified xsi:type="dcterms:W3CDTF">2013-07-20T01:56:03Z</dcterms:modified>
</cp:coreProperties>
</file>